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09047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a:t>
                      </a:r>
                      <a:r>
                        <a:rPr lang="en-US" altLang="x-none" sz="1600" b="1" i="1" baseline="0" dirty="0">
                          <a:solidFill>
                            <a:srgbClr val="002060"/>
                          </a:solidFill>
                          <a:latin typeface="Times New Roman" panose="02020603050405020304" pitchFamily="18" charset="0"/>
                          <a:cs typeface="Times New Roman" panose="02020603050405020304" pitchFamily="18" charset="0"/>
                        </a:rPr>
                        <a:t>98</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en-US" altLang="ru-RU" sz="1200" b="1">
                <a:latin typeface="Times New Roman" panose="02020603050405020304" pitchFamily="18" charset="0"/>
                <a:cs typeface="Times New Roman" panose="02020603050405020304" pitchFamily="18" charset="0"/>
              </a:rPr>
              <a:t>6</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254678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790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1702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en-US" sz="1000" dirty="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7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кей уақыттарда жаңбыр, найзағай, дауыл. Оңтүстік-батыстан жел соғады, күші 8-13, кей уақыттарда 15-20, күндіз екпіні 23 м/с. Ауа температурасы түнде 17-19, күндіз 27-29 градус жылы.  </a:t>
            </a:r>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a:t>
            </a: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28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 дейін</a:t>
            </a:r>
          </a:p>
          <a:p>
            <a:pPr indent="182563" algn="ct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к</a:t>
            </a:r>
            <a:r>
              <a:rPr lang="uz-Cyrl-UZ" sz="1100" dirty="0">
                <a:latin typeface="Times New Roman" pitchFamily="18" charset="0"/>
                <a:cs typeface="Times New Roman" pitchFamily="18" charset="0"/>
              </a:rPr>
              <a:t>ей уақыттарда жаңбыр, найзағай. </a:t>
            </a:r>
            <a:r>
              <a:rPr lang="kk-KZ" sz="1100" dirty="0">
                <a:latin typeface="Times New Roman" pitchFamily="18" charset="0"/>
                <a:cs typeface="Times New Roman" pitchFamily="18" charset="0"/>
              </a:rPr>
              <a:t>Оңтүстік-батыстан жел соғады, күші 8-13, екпіні 15-20 м/с. Ауа температурасы 17-19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14314</TotalTime>
  <Words>600</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4187</cp:revision>
  <cp:lastPrinted>2021-07-01T03:56:27Z</cp:lastPrinted>
  <dcterms:created xsi:type="dcterms:W3CDTF">2018-03-27T06:03:00Z</dcterms:created>
  <dcterms:modified xsi:type="dcterms:W3CDTF">2026-05-26T07:23:26Z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